
<file path=[Content_Types].xml><?xml version="1.0" encoding="utf-8"?>
<Types xmlns="http://schemas.openxmlformats.org/package/2006/content-types">
  <Default Extension="gif" ContentType="image/gi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76" r:id="rId2"/>
    <p:sldId id="321" r:id="rId3"/>
    <p:sldId id="282" r:id="rId4"/>
    <p:sldId id="322" r:id="rId5"/>
    <p:sldId id="278" r:id="rId6"/>
    <p:sldId id="279" r:id="rId7"/>
    <p:sldId id="277" r:id="rId8"/>
    <p:sldId id="320" r:id="rId9"/>
    <p:sldId id="280" r:id="rId10"/>
    <p:sldId id="281" r:id="rId11"/>
    <p:sldId id="283" r:id="rId12"/>
    <p:sldId id="323" r:id="rId13"/>
    <p:sldId id="310" r:id="rId14"/>
    <p:sldId id="289" r:id="rId15"/>
    <p:sldId id="286" r:id="rId16"/>
    <p:sldId id="324" r:id="rId17"/>
    <p:sldId id="296" r:id="rId18"/>
    <p:sldId id="287" r:id="rId19"/>
    <p:sldId id="285" r:id="rId20"/>
    <p:sldId id="299" r:id="rId21"/>
    <p:sldId id="302" r:id="rId22"/>
    <p:sldId id="318" r:id="rId23"/>
    <p:sldId id="319" r:id="rId24"/>
    <p:sldId id="284" r:id="rId25"/>
    <p:sldId id="290" r:id="rId26"/>
    <p:sldId id="315" r:id="rId27"/>
    <p:sldId id="314" r:id="rId28"/>
    <p:sldId id="316" r:id="rId29"/>
    <p:sldId id="291" r:id="rId30"/>
    <p:sldId id="317" r:id="rId31"/>
    <p:sldId id="298" r:id="rId32"/>
    <p:sldId id="292" r:id="rId33"/>
    <p:sldId id="303" r:id="rId34"/>
    <p:sldId id="294" r:id="rId35"/>
    <p:sldId id="305" r:id="rId36"/>
    <p:sldId id="295" r:id="rId37"/>
    <p:sldId id="306" r:id="rId38"/>
    <p:sldId id="308" r:id="rId39"/>
    <p:sldId id="309" r:id="rId40"/>
    <p:sldId id="312" r:id="rId41"/>
    <p:sldId id="31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BE1279-CBB7-4229-A430-46C61A59D0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E72BE7-3451-4304-A153-FD580B9F35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4C7CF-544B-4DFC-83DC-8654364F8A3A}" type="datetimeFigureOut">
              <a:rPr lang="en-SG" smtClean="0"/>
              <a:t>3/10/2021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DE92ED-A6D7-490D-98AF-C07261CCE8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A1286-5B9B-43A9-A87E-872CC652EE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A9DB4-1E1A-4985-B70A-038B7B2061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65730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0FF97-1D2E-439E-B182-5994B2199665}" type="datetimeFigureOut">
              <a:rPr lang="en-SG" smtClean="0"/>
              <a:t>3/10/2021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4E8FD-D67C-42FC-9F2C-D9F82B1024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03035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C702-9F00-4016-926D-9CA4C5B3FF04}" type="datetime1">
              <a:rPr lang="en-US" smtClean="0"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0455-0AE3-44F7-BBF4-A24FD5A57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77FC-6E00-47CB-BE23-23EA14597915}" type="datetime1">
              <a:rPr lang="en-US" smtClean="0"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0455-0AE3-44F7-BBF4-A24FD5A57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1D28-32E4-48F2-9D1E-ED8CE9517301}" type="datetime1">
              <a:rPr lang="en-US" smtClean="0"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0455-0AE3-44F7-BBF4-A24FD5A57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01C7-E5E7-4977-AF65-3FF202C69EFB}" type="datetime1">
              <a:rPr lang="en-US" smtClean="0"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0455-0AE3-44F7-BBF4-A24FD5A57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BB2F-EF1C-4BD2-B449-D5A384B8F639}" type="datetime1">
              <a:rPr lang="en-US" smtClean="0"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0455-0AE3-44F7-BBF4-A24FD5A57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8186-A42C-40BF-AEFC-9D621A43025D}" type="datetime1">
              <a:rPr lang="en-US" smtClean="0"/>
              <a:t>03-Oct-21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0455-0AE3-44F7-BBF4-A24FD5A57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2F48-F20F-4FA3-8F77-523584784CDE}" type="datetime1">
              <a:rPr lang="en-US" smtClean="0"/>
              <a:t>03-Oct-21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0455-0AE3-44F7-BBF4-A24FD5A57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24C6-FD7E-4ABD-B83D-3A03B0E89297}" type="datetime1">
              <a:rPr lang="en-US" smtClean="0"/>
              <a:t>03-Oct-21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0455-0AE3-44F7-BBF4-A24FD5A57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76C6-044A-440B-AF09-AA2CCC0A1850}" type="datetime1">
              <a:rPr lang="en-US" smtClean="0"/>
              <a:t>03-Oct-21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0455-0AE3-44F7-BBF4-A24FD5A57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085E-D3CF-4EFE-A534-13895E7471ED}" type="datetime1">
              <a:rPr lang="en-US" smtClean="0"/>
              <a:t>03-Oct-21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0455-0AE3-44F7-BBF4-A24FD5A57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4344-37E2-47EE-83C9-869185118ED7}" type="datetime1">
              <a:rPr lang="en-US" smtClean="0"/>
              <a:t>03-Oct-21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0455-0AE3-44F7-BBF4-A24FD5A57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D731A-51E9-411B-B4E6-9AB7C7E0FF6A}" type="datetime1">
              <a:rPr lang="en-US" smtClean="0"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F0455-0AE3-44F7-BBF4-A24FD5A57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5"/>
          <p:cNvSpPr txBox="1">
            <a:spLocks noChangeArrowheads="1"/>
          </p:cNvSpPr>
          <p:nvPr/>
        </p:nvSpPr>
        <p:spPr bwMode="auto">
          <a:xfrm>
            <a:off x="2055575" y="549275"/>
            <a:ext cx="464280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ja-JP" sz="3600" b="1" dirty="0">
                <a:ea typeface="MS PGothic" pitchFamily="34" charset="-128"/>
              </a:rPr>
              <a:t>WELCOME to</a:t>
            </a:r>
          </a:p>
          <a:p>
            <a:pPr algn="ctr"/>
            <a:r>
              <a:rPr kumimoji="1" lang="en-US" altLang="ja-JP" sz="3600" b="1" dirty="0">
                <a:ea typeface="MS PGothic" pitchFamily="34" charset="-128"/>
              </a:rPr>
              <a:t>SUNDAY SCHOOL Zoom</a:t>
            </a:r>
          </a:p>
          <a:p>
            <a:pPr algn="ctr"/>
            <a:r>
              <a:rPr kumimoji="1" lang="en-US" altLang="ja-JP" sz="3600" b="1" dirty="0">
                <a:ea typeface="MS PGothic" pitchFamily="34" charset="-128"/>
              </a:rPr>
              <a:t>GRII Singapore</a:t>
            </a:r>
          </a:p>
          <a:p>
            <a:pPr algn="ctr"/>
            <a:r>
              <a:rPr kumimoji="1" lang="en-US" altLang="ja-JP" sz="3600" b="1" dirty="0">
                <a:ea typeface="MS PGothic" pitchFamily="34" charset="-128"/>
              </a:rPr>
              <a:t>03-10-2021</a:t>
            </a:r>
          </a:p>
        </p:txBody>
      </p:sp>
      <p:pic>
        <p:nvPicPr>
          <p:cNvPr id="49160" name="Picture 8" descr="MCj041053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048000"/>
            <a:ext cx="2587625" cy="344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20ECD56-627D-4CE6-A5A7-89AEBBAFB7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906846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62EF1-EF5C-40C2-B632-8B15577E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6b</a:t>
            </a:r>
          </a:p>
        </p:txBody>
      </p:sp>
    </p:spTree>
    <p:extLst>
      <p:ext uri="{BB962C8B-B14F-4D97-AF65-F5344CB8AC3E}">
        <p14:creationId xmlns:p14="http://schemas.microsoft.com/office/powerpoint/2010/main" val="1571035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D974E4D-B10C-471F-94A4-7D4DE689B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228600"/>
            <a:ext cx="9144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4FFC9-4E9A-4758-A07D-815B0394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7</a:t>
            </a:r>
          </a:p>
        </p:txBody>
      </p:sp>
    </p:spTree>
    <p:extLst>
      <p:ext uri="{BB962C8B-B14F-4D97-AF65-F5344CB8AC3E}">
        <p14:creationId xmlns:p14="http://schemas.microsoft.com/office/powerpoint/2010/main" val="286181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pecial word stars unique savings sale event. The word special in a burst  of stars representing a discount sale or praise or | CanStock">
            <a:extLst>
              <a:ext uri="{FF2B5EF4-FFF2-40B4-BE49-F238E27FC236}">
                <a16:creationId xmlns:a16="http://schemas.microsoft.com/office/drawing/2014/main" id="{810DF13F-6958-4130-B947-E2EE66C01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2" y="304800"/>
            <a:ext cx="862802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39855-D974-4C81-A3DA-6E1670C3B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8</a:t>
            </a:r>
          </a:p>
        </p:txBody>
      </p:sp>
    </p:spTree>
    <p:extLst>
      <p:ext uri="{BB962C8B-B14F-4D97-AF65-F5344CB8AC3E}">
        <p14:creationId xmlns:p14="http://schemas.microsoft.com/office/powerpoint/2010/main" val="3786927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076F6-2BEF-4200-99B0-677BD0E5F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txBody>
          <a:bodyPr>
            <a:normAutofit/>
          </a:bodyPr>
          <a:lstStyle/>
          <a:p>
            <a:r>
              <a:rPr lang="en-US" dirty="0"/>
              <a:t>TRINITY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GOD the Father</a:t>
            </a:r>
            <a:br>
              <a:rPr lang="en-US" dirty="0"/>
            </a:br>
            <a:r>
              <a:rPr lang="en-US" dirty="0"/>
              <a:t>GOD the Son</a:t>
            </a:r>
            <a:br>
              <a:rPr lang="en-US" dirty="0"/>
            </a:br>
            <a:r>
              <a:rPr lang="en-US" dirty="0"/>
              <a:t>God the Holy Spirit</a:t>
            </a:r>
            <a:endParaRPr lang="en-S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83943-6B50-4BB3-A29D-0444BB4B3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9</a:t>
            </a:r>
          </a:p>
        </p:txBody>
      </p:sp>
    </p:spTree>
    <p:extLst>
      <p:ext uri="{BB962C8B-B14F-4D97-AF65-F5344CB8AC3E}">
        <p14:creationId xmlns:p14="http://schemas.microsoft.com/office/powerpoint/2010/main" val="1913897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6FF82BB-0D3B-4C36-BD2F-486E1386C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019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72DF4-B696-4240-B37A-1A34F3A37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10</a:t>
            </a:r>
          </a:p>
        </p:txBody>
      </p:sp>
    </p:spTree>
    <p:extLst>
      <p:ext uri="{BB962C8B-B14F-4D97-AF65-F5344CB8AC3E}">
        <p14:creationId xmlns:p14="http://schemas.microsoft.com/office/powerpoint/2010/main" val="2632398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A1376-0156-4068-B5A5-9D08FB76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6629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u="sng" dirty="0"/>
              <a:t>Genesis 1: 26</a:t>
            </a:r>
            <a:br>
              <a:rPr lang="en-US" sz="4000" dirty="0"/>
            </a:br>
            <a:r>
              <a:rPr lang="en-US" sz="4000" dirty="0"/>
              <a:t>Then </a:t>
            </a:r>
            <a:r>
              <a:rPr lang="en-US" sz="4000" b="1" dirty="0">
                <a:solidFill>
                  <a:srgbClr val="0070C0"/>
                </a:solidFill>
              </a:rPr>
              <a:t>GOD</a:t>
            </a:r>
            <a:r>
              <a:rPr lang="en-US" sz="4000" dirty="0"/>
              <a:t> said “Let </a:t>
            </a:r>
            <a:r>
              <a:rPr lang="en-US" sz="4000" b="1" dirty="0">
                <a:solidFill>
                  <a:srgbClr val="0070C0"/>
                </a:solidFill>
              </a:rPr>
              <a:t>US</a:t>
            </a:r>
            <a:r>
              <a:rPr lang="en-US" sz="4000" dirty="0"/>
              <a:t> make </a:t>
            </a:r>
            <a:r>
              <a:rPr lang="en-US" sz="4000" b="1" dirty="0"/>
              <a:t>MAN </a:t>
            </a:r>
            <a:br>
              <a:rPr lang="en-US" sz="4000" dirty="0"/>
            </a:br>
            <a:r>
              <a:rPr lang="en-US" sz="4000" b="1" dirty="0"/>
              <a:t>IN OUR IMAGE</a:t>
            </a:r>
            <a:r>
              <a:rPr lang="en-US" sz="4000" dirty="0"/>
              <a:t>, after </a:t>
            </a:r>
            <a:r>
              <a:rPr lang="en-US" sz="4000" b="1" dirty="0">
                <a:solidFill>
                  <a:srgbClr val="0070C0"/>
                </a:solidFill>
              </a:rPr>
              <a:t>OUR</a:t>
            </a:r>
            <a:r>
              <a:rPr lang="en-US" sz="4000" dirty="0"/>
              <a:t> likeness..”</a:t>
            </a:r>
            <a:br>
              <a:rPr lang="en-US" sz="4000" dirty="0"/>
            </a:br>
            <a:br>
              <a:rPr lang="en-US" sz="4000" dirty="0"/>
            </a:br>
            <a:r>
              <a:rPr lang="en-US" sz="4000" u="sng" dirty="0"/>
              <a:t>Genesis 1: 27</a:t>
            </a:r>
            <a:br>
              <a:rPr lang="en-US" sz="4000" dirty="0"/>
            </a:br>
            <a:r>
              <a:rPr lang="en-US" sz="4000" dirty="0"/>
              <a:t>So </a:t>
            </a:r>
            <a:r>
              <a:rPr lang="en-US" sz="4000" b="1" dirty="0">
                <a:solidFill>
                  <a:srgbClr val="0070C0"/>
                </a:solidFill>
              </a:rPr>
              <a:t>GOD</a:t>
            </a:r>
            <a:r>
              <a:rPr lang="en-US" sz="4000" dirty="0"/>
              <a:t> created man in </a:t>
            </a:r>
            <a:br>
              <a:rPr lang="en-US" sz="4000" dirty="0"/>
            </a:br>
            <a:r>
              <a:rPr lang="en-US" sz="4000" b="1" dirty="0">
                <a:solidFill>
                  <a:srgbClr val="0070C0"/>
                </a:solidFill>
              </a:rPr>
              <a:t>HIS</a:t>
            </a:r>
            <a:r>
              <a:rPr lang="en-US" sz="4000" b="1" dirty="0"/>
              <a:t> OWN IMAGE</a:t>
            </a:r>
            <a:r>
              <a:rPr lang="en-US" sz="4000" dirty="0"/>
              <a:t>. </a:t>
            </a:r>
            <a:br>
              <a:rPr lang="en-US" sz="4000" dirty="0"/>
            </a:br>
            <a:r>
              <a:rPr lang="en-US" sz="4000" b="1" dirty="0"/>
              <a:t>IN THE IMAGE OF GOD </a:t>
            </a:r>
            <a:br>
              <a:rPr lang="en-US" sz="4000" dirty="0"/>
            </a:br>
            <a:r>
              <a:rPr lang="en-US" sz="4000" b="1" dirty="0">
                <a:solidFill>
                  <a:srgbClr val="0070C0"/>
                </a:solidFill>
              </a:rPr>
              <a:t>HE</a:t>
            </a:r>
            <a:r>
              <a:rPr lang="en-US" sz="4000" dirty="0"/>
              <a:t> created him, </a:t>
            </a:r>
            <a:br>
              <a:rPr lang="en-US" sz="4000" dirty="0"/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male and female </a:t>
            </a:r>
            <a:br>
              <a:rPr lang="en-US" sz="4000" dirty="0"/>
            </a:br>
            <a:r>
              <a:rPr lang="en-US" sz="4000" b="1" dirty="0">
                <a:solidFill>
                  <a:srgbClr val="0070C0"/>
                </a:solidFill>
              </a:rPr>
              <a:t>HE</a:t>
            </a:r>
            <a:r>
              <a:rPr lang="en-US" sz="4000" dirty="0"/>
              <a:t> created them.</a:t>
            </a:r>
            <a:br>
              <a:rPr lang="en-US" sz="4000" dirty="0"/>
            </a:br>
            <a:br>
              <a:rPr lang="en-US" dirty="0"/>
            </a:br>
            <a:endParaRPr lang="en-S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ACDAF-0C9C-4401-944B-226F920F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11</a:t>
            </a:r>
          </a:p>
        </p:txBody>
      </p:sp>
    </p:spTree>
    <p:extLst>
      <p:ext uri="{BB962C8B-B14F-4D97-AF65-F5344CB8AC3E}">
        <p14:creationId xmlns:p14="http://schemas.microsoft.com/office/powerpoint/2010/main" val="3345539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64B3-76DE-4643-9358-A9CF8DBB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5122" name="Picture 2" descr="The Imago Dei | Ray Noah">
            <a:extLst>
              <a:ext uri="{FF2B5EF4-FFF2-40B4-BE49-F238E27FC236}">
                <a16:creationId xmlns:a16="http://schemas.microsoft.com/office/drawing/2014/main" id="{C9A55D6B-ABAC-432A-954D-30F7B7452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7231"/>
            <a:ext cx="8572500" cy="437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B70DC3-C0DA-4141-A7AA-572D69CC9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12</a:t>
            </a:r>
          </a:p>
        </p:txBody>
      </p:sp>
    </p:spTree>
    <p:extLst>
      <p:ext uri="{BB962C8B-B14F-4D97-AF65-F5344CB8AC3E}">
        <p14:creationId xmlns:p14="http://schemas.microsoft.com/office/powerpoint/2010/main" val="4188746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4946-6898-462C-BAF8-621674BFD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4525962"/>
          </a:xfrm>
        </p:spPr>
        <p:txBody>
          <a:bodyPr>
            <a:normAutofit/>
          </a:bodyPr>
          <a:lstStyle/>
          <a:p>
            <a:r>
              <a:rPr lang="en-US" dirty="0"/>
              <a:t>IMAGE OF GOD </a:t>
            </a:r>
            <a:br>
              <a:rPr lang="en-US" dirty="0"/>
            </a:br>
            <a:r>
              <a:rPr lang="en-US" dirty="0"/>
              <a:t>It is not physical meaning </a:t>
            </a:r>
            <a:br>
              <a:rPr lang="en-US" dirty="0"/>
            </a:br>
            <a:r>
              <a:rPr lang="en-US" dirty="0"/>
              <a:t>God is Spirit</a:t>
            </a:r>
            <a:br>
              <a:rPr lang="en-US" dirty="0"/>
            </a:br>
            <a:r>
              <a:rPr lang="en-US" dirty="0"/>
              <a:t>IMAGE OF GOD </a:t>
            </a:r>
            <a:br>
              <a:rPr lang="en-US" dirty="0"/>
            </a:br>
            <a:r>
              <a:rPr lang="en-US" dirty="0"/>
              <a:t>IS REFERRING TO </a:t>
            </a:r>
            <a:br>
              <a:rPr lang="en-US" dirty="0"/>
            </a:br>
            <a:r>
              <a:rPr lang="en-US" b="1" dirty="0"/>
              <a:t>GOD’S</a:t>
            </a:r>
            <a:r>
              <a:rPr lang="en-US" dirty="0"/>
              <a:t> </a:t>
            </a:r>
            <a:r>
              <a:rPr lang="en-US" b="1" dirty="0"/>
              <a:t>CHARACTER</a:t>
            </a:r>
            <a:endParaRPr lang="en-SG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5F4B8-CBD9-4DFC-B6DE-4926026FA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side 13</a:t>
            </a:r>
          </a:p>
        </p:txBody>
      </p:sp>
    </p:spTree>
    <p:extLst>
      <p:ext uri="{BB962C8B-B14F-4D97-AF65-F5344CB8AC3E}">
        <p14:creationId xmlns:p14="http://schemas.microsoft.com/office/powerpoint/2010/main" val="1531064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6FDB-1C86-45D2-9170-640740D8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6202362"/>
          </a:xfrm>
        </p:spPr>
        <p:txBody>
          <a:bodyPr>
            <a:normAutofit fontScale="90000"/>
          </a:bodyPr>
          <a:lstStyle/>
          <a:p>
            <a:r>
              <a:rPr lang="en-US" sz="5400" b="1" u="sng" dirty="0">
                <a:solidFill>
                  <a:schemeClr val="bg2">
                    <a:lumMod val="50000"/>
                  </a:schemeClr>
                </a:solidFill>
              </a:rPr>
              <a:t>IMAGE OF GOD</a:t>
            </a:r>
            <a:br>
              <a:rPr lang="en-US" sz="5400" b="1" u="sng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US" b="1" dirty="0"/>
            </a:br>
            <a:r>
              <a:rPr lang="en-US" b="1" dirty="0"/>
              <a:t>HOLY</a:t>
            </a:r>
            <a:br>
              <a:rPr lang="en-US" b="1" dirty="0"/>
            </a:br>
            <a:r>
              <a:rPr lang="en-US" b="1" dirty="0"/>
              <a:t>JUST</a:t>
            </a:r>
            <a:br>
              <a:rPr lang="en-US" b="1" dirty="0"/>
            </a:br>
            <a:r>
              <a:rPr lang="en-US" b="1" dirty="0"/>
              <a:t>LOVING</a:t>
            </a:r>
            <a:br>
              <a:rPr lang="en-US" b="1" dirty="0"/>
            </a:br>
            <a:r>
              <a:rPr lang="en-US" b="1" dirty="0"/>
              <a:t>COMPASSIONATE</a:t>
            </a:r>
            <a:br>
              <a:rPr lang="en-US" b="1" dirty="0"/>
            </a:br>
            <a:r>
              <a:rPr lang="en-US" b="1" dirty="0"/>
              <a:t>KIND</a:t>
            </a:r>
            <a:br>
              <a:rPr lang="en-US" b="1" dirty="0"/>
            </a:br>
            <a:r>
              <a:rPr lang="en-US" b="1" dirty="0"/>
              <a:t>ETERNAL</a:t>
            </a:r>
            <a:br>
              <a:rPr lang="en-US" b="1" dirty="0"/>
            </a:br>
            <a:endParaRPr lang="en-SG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C418B-33C1-45C3-AEB3-435A31AD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14</a:t>
            </a:r>
          </a:p>
        </p:txBody>
      </p:sp>
    </p:spTree>
    <p:extLst>
      <p:ext uri="{BB962C8B-B14F-4D97-AF65-F5344CB8AC3E}">
        <p14:creationId xmlns:p14="http://schemas.microsoft.com/office/powerpoint/2010/main" val="4286664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God Uses Little Things to do Great Things">
            <a:extLst>
              <a:ext uri="{FF2B5EF4-FFF2-40B4-BE49-F238E27FC236}">
                <a16:creationId xmlns:a16="http://schemas.microsoft.com/office/drawing/2014/main" id="{52B99665-088D-48BC-AB75-025BE980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6096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8E3218-0CDF-4582-BC43-5C7FD8C4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15</a:t>
            </a:r>
          </a:p>
        </p:txBody>
      </p:sp>
    </p:spTree>
    <p:extLst>
      <p:ext uri="{BB962C8B-B14F-4D97-AF65-F5344CB8AC3E}">
        <p14:creationId xmlns:p14="http://schemas.microsoft.com/office/powerpoint/2010/main" val="411545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ue Planet: French Study Proposes New Origin Theory for Earth&amp;#39;s Water |  Technology News">
            <a:extLst>
              <a:ext uri="{FF2B5EF4-FFF2-40B4-BE49-F238E27FC236}">
                <a16:creationId xmlns:a16="http://schemas.microsoft.com/office/drawing/2014/main" id="{3E4E46C5-F147-4A12-85E2-4D33DF458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04800"/>
            <a:ext cx="894397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022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1. And the Lord God caused a deep sleep to fall upon Adam, and he slept:  and he took one of his ribs, and closed up the f… | Deuteronomy, Art  inspiration, Painting">
            <a:extLst>
              <a:ext uri="{FF2B5EF4-FFF2-40B4-BE49-F238E27FC236}">
                <a16:creationId xmlns:a16="http://schemas.microsoft.com/office/drawing/2014/main" id="{968D1FB6-5A75-429F-9313-B18CC316D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533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Arrow Clockwise curve">
            <a:extLst>
              <a:ext uri="{FF2B5EF4-FFF2-40B4-BE49-F238E27FC236}">
                <a16:creationId xmlns:a16="http://schemas.microsoft.com/office/drawing/2014/main" id="{57B537B1-43C6-41BC-BEE4-754359054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86200" y="3657600"/>
            <a:ext cx="914400" cy="9144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C9FD6-26AE-4568-8736-CAAE4C248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16</a:t>
            </a:r>
          </a:p>
        </p:txBody>
      </p:sp>
    </p:spTree>
    <p:extLst>
      <p:ext uri="{BB962C8B-B14F-4D97-AF65-F5344CB8AC3E}">
        <p14:creationId xmlns:p14="http://schemas.microsoft.com/office/powerpoint/2010/main" val="4280309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dam and Eve in Eden">
            <a:extLst>
              <a:ext uri="{FF2B5EF4-FFF2-40B4-BE49-F238E27FC236}">
                <a16:creationId xmlns:a16="http://schemas.microsoft.com/office/drawing/2014/main" id="{0383CBBA-2AAE-4904-9118-97F4B5FCA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5867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806798-7DF4-4462-B78D-286B45D4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17</a:t>
            </a:r>
          </a:p>
        </p:txBody>
      </p:sp>
    </p:spTree>
    <p:extLst>
      <p:ext uri="{BB962C8B-B14F-4D97-AF65-F5344CB8AC3E}">
        <p14:creationId xmlns:p14="http://schemas.microsoft.com/office/powerpoint/2010/main" val="2603511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B8A28-A52E-40BD-89FA-26E8E080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>
            <a:normAutofit/>
          </a:bodyPr>
          <a:lstStyle/>
          <a:p>
            <a:r>
              <a:rPr lang="en-US" dirty="0"/>
              <a:t>MAN IS MAN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WOMAN IS WOMAN</a:t>
            </a:r>
            <a:br>
              <a:rPr lang="en-US" dirty="0"/>
            </a:br>
            <a:endParaRPr lang="en-SG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06C739-0732-47E3-B02F-28D814147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18</a:t>
            </a:r>
          </a:p>
        </p:txBody>
      </p:sp>
    </p:spTree>
    <p:extLst>
      <p:ext uri="{BB962C8B-B14F-4D97-AF65-F5344CB8AC3E}">
        <p14:creationId xmlns:p14="http://schemas.microsoft.com/office/powerpoint/2010/main" val="438625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D9EEC-BECD-4DEE-AAFE-AD3EC2A6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 fontScale="90000"/>
          </a:bodyPr>
          <a:lstStyle/>
          <a:p>
            <a:r>
              <a:rPr lang="en-US" dirty="0"/>
              <a:t>FAMILY START</a:t>
            </a:r>
            <a:br>
              <a:rPr lang="en-US" dirty="0"/>
            </a:br>
            <a:r>
              <a:rPr lang="en-US" dirty="0"/>
              <a:t>WITH </a:t>
            </a:r>
            <a:br>
              <a:rPr lang="en-US" dirty="0"/>
            </a:br>
            <a:r>
              <a:rPr lang="en-US" dirty="0"/>
              <a:t> MAN AND WOMAN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ALL ARE DESIGNED BY </a:t>
            </a:r>
            <a:br>
              <a:rPr lang="en-US" b="1" dirty="0"/>
            </a:br>
            <a:r>
              <a:rPr lang="en-US" b="1" dirty="0"/>
              <a:t>GOD</a:t>
            </a:r>
            <a:br>
              <a:rPr lang="en-US" b="1" dirty="0"/>
            </a:br>
            <a:r>
              <a:rPr lang="en-US" b="1" dirty="0"/>
              <a:t>OUR CREATOR</a:t>
            </a:r>
            <a:br>
              <a:rPr lang="en-US" b="1" dirty="0"/>
            </a:br>
            <a:br>
              <a:rPr lang="en-US" b="1" dirty="0"/>
            </a:br>
            <a:endParaRPr lang="en-SG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533D73-20D3-4253-8872-1F8C72E4A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19</a:t>
            </a:r>
          </a:p>
        </p:txBody>
      </p:sp>
    </p:spTree>
    <p:extLst>
      <p:ext uri="{BB962C8B-B14F-4D97-AF65-F5344CB8AC3E}">
        <p14:creationId xmlns:p14="http://schemas.microsoft.com/office/powerpoint/2010/main" val="3287240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un Robot - Clementoni">
            <a:extLst>
              <a:ext uri="{FF2B5EF4-FFF2-40B4-BE49-F238E27FC236}">
                <a16:creationId xmlns:a16="http://schemas.microsoft.com/office/drawing/2014/main" id="{CCC3142B-7A56-4D24-A8C3-861181045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3821206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uture Robots and Ensuring Human Safety | Navigate the Future">
            <a:extLst>
              <a:ext uri="{FF2B5EF4-FFF2-40B4-BE49-F238E27FC236}">
                <a16:creationId xmlns:a16="http://schemas.microsoft.com/office/drawing/2014/main" id="{C651A35A-C6E0-44C3-B714-0D288F3A4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"/>
            <a:ext cx="3048000" cy="362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C4631A-A1A4-4045-B72C-3D8865652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20</a:t>
            </a:r>
          </a:p>
        </p:txBody>
      </p:sp>
    </p:spTree>
    <p:extLst>
      <p:ext uri="{BB962C8B-B14F-4D97-AF65-F5344CB8AC3E}">
        <p14:creationId xmlns:p14="http://schemas.microsoft.com/office/powerpoint/2010/main" val="2753228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C3BC1-3A5A-46A3-91B4-3049BFFA9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MAN HIGHER THAN ROBOT or ANIMAL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FREEDOM X LIMITED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ETERNAL SOUL X TEMPORAL</a:t>
            </a:r>
            <a:br>
              <a:rPr lang="en-US" dirty="0"/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RELATIONSHIP WITH GOD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X NO RELATIONSHIP WITH GOD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endParaRPr lang="en-S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07C350-97E5-4221-A1E1-FC7782E6F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21</a:t>
            </a:r>
          </a:p>
        </p:txBody>
      </p:sp>
    </p:spTree>
    <p:extLst>
      <p:ext uri="{BB962C8B-B14F-4D97-AF65-F5344CB8AC3E}">
        <p14:creationId xmlns:p14="http://schemas.microsoft.com/office/powerpoint/2010/main" val="332334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12A3-6B2D-4B69-A442-0D16B4B72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MIND TO THINK </a:t>
            </a:r>
            <a:br>
              <a:rPr lang="en-US" dirty="0"/>
            </a:br>
            <a:r>
              <a:rPr lang="en-US" dirty="0"/>
              <a:t>ABOUT GOD</a:t>
            </a:r>
            <a:endParaRPr lang="en-SG" dirty="0"/>
          </a:p>
        </p:txBody>
      </p:sp>
      <p:pic>
        <p:nvPicPr>
          <p:cNvPr id="20482" name="Picture 2" descr="Top 10 Mysteries of the Mind | Live Science">
            <a:extLst>
              <a:ext uri="{FF2B5EF4-FFF2-40B4-BE49-F238E27FC236}">
                <a16:creationId xmlns:a16="http://schemas.microsoft.com/office/drawing/2014/main" id="{9FED4C90-BAED-446D-BFE5-EE9E8D88D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A85D8-9B73-48CE-AD63-80B12881E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22</a:t>
            </a:r>
          </a:p>
        </p:txBody>
      </p:sp>
    </p:spTree>
    <p:extLst>
      <p:ext uri="{BB962C8B-B14F-4D97-AF65-F5344CB8AC3E}">
        <p14:creationId xmlns:p14="http://schemas.microsoft.com/office/powerpoint/2010/main" val="2601512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87443-BA80-4299-A0C3-CF71BAF3B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/>
          <a:lstStyle/>
          <a:p>
            <a:r>
              <a:rPr lang="en-US" dirty="0"/>
              <a:t>HEART TO LOVE GOD</a:t>
            </a:r>
            <a:endParaRPr lang="en-SG" dirty="0"/>
          </a:p>
        </p:txBody>
      </p:sp>
      <p:pic>
        <p:nvPicPr>
          <p:cNvPr id="18434" name="Picture 2" descr="Heart symbol - Wikipedia">
            <a:extLst>
              <a:ext uri="{FF2B5EF4-FFF2-40B4-BE49-F238E27FC236}">
                <a16:creationId xmlns:a16="http://schemas.microsoft.com/office/drawing/2014/main" id="{76918135-40BC-4B29-A78E-FA1E1F85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533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3E4F9-B8BE-44E8-A666-07A6B236B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23</a:t>
            </a:r>
          </a:p>
        </p:txBody>
      </p:sp>
    </p:spTree>
    <p:extLst>
      <p:ext uri="{BB962C8B-B14F-4D97-AF65-F5344CB8AC3E}">
        <p14:creationId xmlns:p14="http://schemas.microsoft.com/office/powerpoint/2010/main" val="3389168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D5CE8-D7CC-4272-9BF8-691037EB2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CHOOSE TO </a:t>
            </a:r>
            <a:br>
              <a:rPr lang="en-US" dirty="0"/>
            </a:br>
            <a:r>
              <a:rPr lang="en-US" dirty="0"/>
              <a:t>SERVE GOD, TO OBEY GOD</a:t>
            </a:r>
            <a:endParaRPr lang="en-SG" dirty="0"/>
          </a:p>
        </p:txBody>
      </p:sp>
      <p:pic>
        <p:nvPicPr>
          <p:cNvPr id="21506" name="Picture 2" descr="God Made Me Bible Lessons">
            <a:extLst>
              <a:ext uri="{FF2B5EF4-FFF2-40B4-BE49-F238E27FC236}">
                <a16:creationId xmlns:a16="http://schemas.microsoft.com/office/drawing/2014/main" id="{82DFF295-C485-4030-8476-D202641E4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5105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B6E66A-C32D-4F13-ACD3-AB34A34B7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24</a:t>
            </a:r>
          </a:p>
        </p:txBody>
      </p:sp>
    </p:spTree>
    <p:extLst>
      <p:ext uri="{BB962C8B-B14F-4D97-AF65-F5344CB8AC3E}">
        <p14:creationId xmlns:p14="http://schemas.microsoft.com/office/powerpoint/2010/main" val="798856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C7C52-4C29-4B1F-A031-A741F28E6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2163762"/>
          </a:xfrm>
        </p:spPr>
        <p:txBody>
          <a:bodyPr/>
          <a:lstStyle/>
          <a:p>
            <a:r>
              <a:rPr lang="en-US" sz="9600" dirty="0"/>
              <a:t>GOD</a:t>
            </a:r>
            <a:r>
              <a:rPr lang="en-US" dirty="0"/>
              <a:t> </a:t>
            </a:r>
            <a:endParaRPr lang="en-SG" dirty="0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7F38861C-BBC7-49B7-9812-1D6312B97D13}"/>
              </a:ext>
            </a:extLst>
          </p:cNvPr>
          <p:cNvSpPr/>
          <p:nvPr/>
        </p:nvSpPr>
        <p:spPr>
          <a:xfrm>
            <a:off x="2749724" y="21336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2530" name="Picture 2" descr="God Made Me Bible Lessons">
            <a:extLst>
              <a:ext uri="{FF2B5EF4-FFF2-40B4-BE49-F238E27FC236}">
                <a16:creationId xmlns:a16="http://schemas.microsoft.com/office/drawing/2014/main" id="{06235C79-AC2B-49B0-B74F-43D521352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0"/>
            <a:ext cx="2936081" cy="293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78B68-7F82-497D-AB10-492F78E3D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25</a:t>
            </a:r>
          </a:p>
        </p:txBody>
      </p:sp>
    </p:spTree>
    <p:extLst>
      <p:ext uri="{BB962C8B-B14F-4D97-AF65-F5344CB8AC3E}">
        <p14:creationId xmlns:p14="http://schemas.microsoft.com/office/powerpoint/2010/main" val="4155785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56AC5BD-089C-45E3-84E1-31C4577A5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6224"/>
            <a:ext cx="8945880" cy="658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355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C7C52-4C29-4B1F-A031-A741F28E6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2163762"/>
          </a:xfrm>
        </p:spPr>
        <p:txBody>
          <a:bodyPr/>
          <a:lstStyle/>
          <a:p>
            <a:r>
              <a:rPr lang="en-US" sz="9600" dirty="0"/>
              <a:t>GOD</a:t>
            </a:r>
            <a:r>
              <a:rPr lang="en-US" dirty="0"/>
              <a:t> </a:t>
            </a:r>
            <a:endParaRPr lang="en-SG" dirty="0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7F38861C-BBC7-49B7-9812-1D6312B97D13}"/>
              </a:ext>
            </a:extLst>
          </p:cNvPr>
          <p:cNvSpPr/>
          <p:nvPr/>
        </p:nvSpPr>
        <p:spPr>
          <a:xfrm>
            <a:off x="2749724" y="21336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2530" name="Picture 2" descr="God Made Me Bible Lessons">
            <a:extLst>
              <a:ext uri="{FF2B5EF4-FFF2-40B4-BE49-F238E27FC236}">
                <a16:creationId xmlns:a16="http://schemas.microsoft.com/office/drawing/2014/main" id="{06235C79-AC2B-49B0-B74F-43D521352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0"/>
            <a:ext cx="2936081" cy="293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Green checkmark">
                <a:extLst>
                  <a:ext uri="{FF2B5EF4-FFF2-40B4-BE49-F238E27FC236}">
                    <a16:creationId xmlns:a16="http://schemas.microsoft.com/office/drawing/2014/main" id="{A8D19C96-9E92-4785-8652-5F7CF324708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95410590"/>
                  </p:ext>
                </p:extLst>
              </p:nvPr>
            </p:nvGraphicFramePr>
            <p:xfrm>
              <a:off x="5715000" y="381000"/>
              <a:ext cx="3103419" cy="258091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103419" cy="2580915"/>
                    </a:xfrm>
                    <a:prstGeom prst="rect">
                      <a:avLst/>
                    </a:prstGeom>
                  </am3d:spPr>
                  <am3d:camera>
                    <am3d:pos x="0" y="0" z="6563663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6523" d="1000000"/>
                    <am3d:preTrans dx="0" dy="-14800077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0180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Green checkmark">
                <a:extLst>
                  <a:ext uri="{FF2B5EF4-FFF2-40B4-BE49-F238E27FC236}">
                    <a16:creationId xmlns:a16="http://schemas.microsoft.com/office/drawing/2014/main" id="{A8D19C96-9E92-4785-8652-5F7CF324708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5000" y="381000"/>
                <a:ext cx="3103419" cy="2580915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483CC7-3891-40BE-8A2D-825284DE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26</a:t>
            </a:r>
          </a:p>
        </p:txBody>
      </p:sp>
    </p:spTree>
    <p:extLst>
      <p:ext uri="{BB962C8B-B14F-4D97-AF65-F5344CB8AC3E}">
        <p14:creationId xmlns:p14="http://schemas.microsoft.com/office/powerpoint/2010/main" val="3075415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EF1B-940A-49C5-AE0D-3A1D3E8EC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</p:spPr>
        <p:txBody>
          <a:bodyPr>
            <a:normAutofit/>
          </a:bodyPr>
          <a:lstStyle/>
          <a:p>
            <a:r>
              <a:rPr lang="en-US" dirty="0"/>
              <a:t>Who is our example of life 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SG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E75C1-BDEA-4288-B9BD-372175EB7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27</a:t>
            </a:r>
          </a:p>
        </p:txBody>
      </p:sp>
    </p:spTree>
    <p:extLst>
      <p:ext uri="{BB962C8B-B14F-4D97-AF65-F5344CB8AC3E}">
        <p14:creationId xmlns:p14="http://schemas.microsoft.com/office/powerpoint/2010/main" val="1711634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B3A4D-0024-4F04-8681-E6F6847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08025"/>
            <a:ext cx="6172200" cy="511175"/>
          </a:xfrm>
        </p:spPr>
        <p:txBody>
          <a:bodyPr>
            <a:normAutofit fontScale="90000"/>
          </a:bodyPr>
          <a:lstStyle/>
          <a:p>
            <a:r>
              <a:rPr lang="en-US" dirty="0"/>
              <a:t>Jesus Christ</a:t>
            </a:r>
            <a:endParaRPr lang="en-SG" dirty="0"/>
          </a:p>
        </p:txBody>
      </p:sp>
      <p:pic>
        <p:nvPicPr>
          <p:cNvPr id="6146" name="Picture 2" descr="getInterUrl?uicrIvZQ=f7d1beaa12914c3cc8b96a673d0ef7ab - If God created man, then who created God? The scientist's answer is bright">
            <a:extLst>
              <a:ext uri="{FF2B5EF4-FFF2-40B4-BE49-F238E27FC236}">
                <a16:creationId xmlns:a16="http://schemas.microsoft.com/office/drawing/2014/main" id="{9AEA4E0D-4646-43B8-A0A1-BFC0DA89B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60960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70D07-D20F-4EF4-8390-259FB137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28</a:t>
            </a:r>
          </a:p>
        </p:txBody>
      </p:sp>
    </p:spTree>
    <p:extLst>
      <p:ext uri="{BB962C8B-B14F-4D97-AF65-F5344CB8AC3E}">
        <p14:creationId xmlns:p14="http://schemas.microsoft.com/office/powerpoint/2010/main" val="851460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081CD-A9D7-4BD6-AE8F-8D5B0BA84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143000"/>
          </a:xfrm>
        </p:spPr>
        <p:txBody>
          <a:bodyPr/>
          <a:lstStyle/>
          <a:p>
            <a:r>
              <a:rPr lang="en-US" dirty="0"/>
              <a:t>HOLY</a:t>
            </a:r>
            <a:endParaRPr lang="en-SG" dirty="0"/>
          </a:p>
        </p:txBody>
      </p:sp>
      <p:pic>
        <p:nvPicPr>
          <p:cNvPr id="11268" name="Picture 4" descr="akg-images - Jesus being tempted by the Devil">
            <a:extLst>
              <a:ext uri="{FF2B5EF4-FFF2-40B4-BE49-F238E27FC236}">
                <a16:creationId xmlns:a16="http://schemas.microsoft.com/office/drawing/2014/main" id="{05119892-97C2-4EEE-8000-CABCE9D71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7638"/>
            <a:ext cx="5213074" cy="517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C680D-580F-4AC2-BE75-FB5EC4A2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29</a:t>
            </a:r>
          </a:p>
        </p:txBody>
      </p:sp>
    </p:spTree>
    <p:extLst>
      <p:ext uri="{BB962C8B-B14F-4D97-AF65-F5344CB8AC3E}">
        <p14:creationId xmlns:p14="http://schemas.microsoft.com/office/powerpoint/2010/main" val="2390225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B2A3-C2FF-478B-B317-D1C35F4E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r>
              <a:rPr lang="en-US" dirty="0"/>
              <a:t>LOVING</a:t>
            </a:r>
            <a:endParaRPr lang="en-SG" dirty="0"/>
          </a:p>
        </p:txBody>
      </p:sp>
      <p:pic>
        <p:nvPicPr>
          <p:cNvPr id="12290" name="Picture 2" descr="Friends of Jesus: Children • Treading Water Til Jesus Comes">
            <a:extLst>
              <a:ext uri="{FF2B5EF4-FFF2-40B4-BE49-F238E27FC236}">
                <a16:creationId xmlns:a16="http://schemas.microsoft.com/office/drawing/2014/main" id="{212ED4DD-C768-4FEC-AD54-69BB1CF68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599"/>
            <a:ext cx="4724400" cy="512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6DB836-9A63-4C09-B17A-CD96E41E2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30</a:t>
            </a:r>
          </a:p>
        </p:txBody>
      </p:sp>
    </p:spTree>
    <p:extLst>
      <p:ext uri="{BB962C8B-B14F-4D97-AF65-F5344CB8AC3E}">
        <p14:creationId xmlns:p14="http://schemas.microsoft.com/office/powerpoint/2010/main" val="3662003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56DE-56C7-4980-8599-5443D9B0F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6477000" cy="1143000"/>
          </a:xfrm>
        </p:spPr>
        <p:txBody>
          <a:bodyPr/>
          <a:lstStyle/>
          <a:p>
            <a:r>
              <a:rPr lang="en-US" dirty="0"/>
              <a:t>COMPASSION</a:t>
            </a:r>
            <a:endParaRPr lang="en-SG" dirty="0"/>
          </a:p>
        </p:txBody>
      </p:sp>
      <p:pic>
        <p:nvPicPr>
          <p:cNvPr id="13314" name="Picture 2" descr="A Heart of Compassion - Catholic Daily Reflections">
            <a:extLst>
              <a:ext uri="{FF2B5EF4-FFF2-40B4-BE49-F238E27FC236}">
                <a16:creationId xmlns:a16="http://schemas.microsoft.com/office/drawing/2014/main" id="{F52683EC-3CE0-417C-94F6-92B12A55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6477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39442E-DE4E-4166-93E9-C614293F8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31</a:t>
            </a:r>
          </a:p>
        </p:txBody>
      </p:sp>
    </p:spTree>
    <p:extLst>
      <p:ext uri="{BB962C8B-B14F-4D97-AF65-F5344CB8AC3E}">
        <p14:creationId xmlns:p14="http://schemas.microsoft.com/office/powerpoint/2010/main" val="1634297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202C1-FB2C-45F8-973E-2005D1D88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/>
          <a:lstStyle/>
          <a:p>
            <a:r>
              <a:rPr lang="en-US" dirty="0"/>
              <a:t>KIND</a:t>
            </a:r>
            <a:endParaRPr lang="en-SG" dirty="0"/>
          </a:p>
        </p:txBody>
      </p:sp>
      <p:pic>
        <p:nvPicPr>
          <p:cNvPr id="14338" name="Picture 2" descr="Hymn History Must Jesus Bear The Cross Alone">
            <a:extLst>
              <a:ext uri="{FF2B5EF4-FFF2-40B4-BE49-F238E27FC236}">
                <a16:creationId xmlns:a16="http://schemas.microsoft.com/office/drawing/2014/main" id="{BB5F9758-AC80-471A-878D-B15D08185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7638"/>
            <a:ext cx="5791200" cy="490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687193-4F12-4209-BB2A-9AFBEA8E2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32</a:t>
            </a:r>
          </a:p>
        </p:txBody>
      </p:sp>
    </p:spTree>
    <p:extLst>
      <p:ext uri="{BB962C8B-B14F-4D97-AF65-F5344CB8AC3E}">
        <p14:creationId xmlns:p14="http://schemas.microsoft.com/office/powerpoint/2010/main" val="1024358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9F450-00E7-45E3-B56E-E866BBB3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/>
          <a:lstStyle/>
          <a:p>
            <a:r>
              <a:rPr lang="en-US" dirty="0"/>
              <a:t>ETERNAL</a:t>
            </a:r>
            <a:endParaRPr lang="en-SG" dirty="0"/>
          </a:p>
        </p:txBody>
      </p:sp>
      <p:pic>
        <p:nvPicPr>
          <p:cNvPr id="16386" name="Picture 2" descr="Resurrection of Christ, old fresco&#10;">
            <a:extLst>
              <a:ext uri="{FF2B5EF4-FFF2-40B4-BE49-F238E27FC236}">
                <a16:creationId xmlns:a16="http://schemas.microsoft.com/office/drawing/2014/main" id="{46CAFF68-5655-4568-B3CB-50A9E91FC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3042"/>
            <a:ext cx="574198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D8D81B-E12C-4AFA-A651-00B08E9CE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33</a:t>
            </a:r>
          </a:p>
        </p:txBody>
      </p:sp>
    </p:spTree>
    <p:extLst>
      <p:ext uri="{BB962C8B-B14F-4D97-AF65-F5344CB8AC3E}">
        <p14:creationId xmlns:p14="http://schemas.microsoft.com/office/powerpoint/2010/main" val="1637286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70DF-8880-45F9-82BB-AACE9B713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2316162"/>
          </a:xfrm>
        </p:spPr>
        <p:txBody>
          <a:bodyPr>
            <a:normAutofit/>
          </a:bodyPr>
          <a:lstStyle/>
          <a:p>
            <a:r>
              <a:rPr lang="en-US" dirty="0"/>
              <a:t>GLORIFY THE LORD</a:t>
            </a:r>
            <a:br>
              <a:rPr lang="en-US" dirty="0"/>
            </a:br>
            <a:r>
              <a:rPr lang="en-US" dirty="0"/>
              <a:t>PEACEFUL &amp; JOYFUL</a:t>
            </a:r>
            <a:br>
              <a:rPr lang="en-US" dirty="0"/>
            </a:b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0A712-2986-4A4A-A304-AFCD8DCD5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362200"/>
            <a:ext cx="7906156" cy="14478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BBE880-F815-42E4-9251-DDFFD768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34</a:t>
            </a:r>
          </a:p>
        </p:txBody>
      </p:sp>
    </p:spTree>
    <p:extLst>
      <p:ext uri="{BB962C8B-B14F-4D97-AF65-F5344CB8AC3E}">
        <p14:creationId xmlns:p14="http://schemas.microsoft.com/office/powerpoint/2010/main" val="18311154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9B3C0-BAFA-48A3-A9FE-24C4F0837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1477962"/>
          </a:xfrm>
        </p:spPr>
        <p:txBody>
          <a:bodyPr/>
          <a:lstStyle/>
          <a:p>
            <a:r>
              <a:rPr lang="en-US" dirty="0"/>
              <a:t>MESSY LIFE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CAF7D-C707-40F4-859F-85CEA846C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5924854" cy="451508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B32C56-B9B0-4825-BF25-4E752F8B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35</a:t>
            </a:r>
          </a:p>
        </p:txBody>
      </p:sp>
    </p:spTree>
    <p:extLst>
      <p:ext uri="{BB962C8B-B14F-4D97-AF65-F5344CB8AC3E}">
        <p14:creationId xmlns:p14="http://schemas.microsoft.com/office/powerpoint/2010/main" val="2123224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Relook of Genesis 1: Let There Be Light | The Manifold Wisdom of God">
            <a:extLst>
              <a:ext uri="{FF2B5EF4-FFF2-40B4-BE49-F238E27FC236}">
                <a16:creationId xmlns:a16="http://schemas.microsoft.com/office/drawing/2014/main" id="{E157FA95-3171-44EA-950B-0352993A3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67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CC07A2-57E9-45C4-8996-20799601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no 2</a:t>
            </a:r>
          </a:p>
        </p:txBody>
      </p:sp>
    </p:spTree>
    <p:extLst>
      <p:ext uri="{BB962C8B-B14F-4D97-AF65-F5344CB8AC3E}">
        <p14:creationId xmlns:p14="http://schemas.microsoft.com/office/powerpoint/2010/main" val="2015028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dam and Eve in Eden">
            <a:extLst>
              <a:ext uri="{FF2B5EF4-FFF2-40B4-BE49-F238E27FC236}">
                <a16:creationId xmlns:a16="http://schemas.microsoft.com/office/drawing/2014/main" id="{0383CBBA-2AAE-4904-9118-97F4B5FCA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5257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1275B6-725F-43BC-965F-AEE6188CB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36</a:t>
            </a:r>
          </a:p>
        </p:txBody>
      </p:sp>
    </p:spTree>
    <p:extLst>
      <p:ext uri="{BB962C8B-B14F-4D97-AF65-F5344CB8AC3E}">
        <p14:creationId xmlns:p14="http://schemas.microsoft.com/office/powerpoint/2010/main" val="18019283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0CCD7-5DBF-435C-95D8-C888DA6B5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58975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Know that 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LORD is GOD. </a:t>
            </a:r>
            <a:br>
              <a:rPr lang="en-US" dirty="0"/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It is HE </a:t>
            </a:r>
            <a:br>
              <a:rPr lang="en-US" dirty="0"/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who made us </a:t>
            </a:r>
            <a:br>
              <a:rPr lang="en-US" dirty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and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we are HIS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PSALM 100 :3A</a:t>
            </a:r>
            <a:endParaRPr lang="en-S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6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A50C7C0-B0C9-4121-BCCB-22C8E6796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05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5AB8B-058A-4046-97D8-C7FCF856C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3</a:t>
            </a:r>
          </a:p>
        </p:txBody>
      </p:sp>
    </p:spTree>
    <p:extLst>
      <p:ext uri="{BB962C8B-B14F-4D97-AF65-F5344CB8AC3E}">
        <p14:creationId xmlns:p14="http://schemas.microsoft.com/office/powerpoint/2010/main" val="353229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C351BE-83DA-44DC-ABB0-0496F58BB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9067800" cy="50292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27622-1156-4066-A9EA-27D93B44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4</a:t>
            </a:r>
          </a:p>
        </p:txBody>
      </p:sp>
    </p:spTree>
    <p:extLst>
      <p:ext uri="{BB962C8B-B14F-4D97-AF65-F5344CB8AC3E}">
        <p14:creationId xmlns:p14="http://schemas.microsoft.com/office/powerpoint/2010/main" val="2158081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A39DE78-51C0-4C2E-8A5F-450B5CC21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49"/>
            <a:ext cx="7239000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80E58-7FD0-4DB1-B894-CA0551E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5a</a:t>
            </a:r>
          </a:p>
        </p:txBody>
      </p:sp>
    </p:spTree>
    <p:extLst>
      <p:ext uri="{BB962C8B-B14F-4D97-AF65-F5344CB8AC3E}">
        <p14:creationId xmlns:p14="http://schemas.microsoft.com/office/powerpoint/2010/main" val="3781422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1 Most Beautiful Places in the World to Go Stargazing">
            <a:extLst>
              <a:ext uri="{FF2B5EF4-FFF2-40B4-BE49-F238E27FC236}">
                <a16:creationId xmlns:a16="http://schemas.microsoft.com/office/drawing/2014/main" id="{75238CC4-BCE8-4699-A48B-D7448A240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" y="0"/>
            <a:ext cx="601472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A4025E-BE9D-4BA3-8334-DCA9BD52E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5b</a:t>
            </a:r>
          </a:p>
        </p:txBody>
      </p:sp>
    </p:spTree>
    <p:extLst>
      <p:ext uri="{BB962C8B-B14F-4D97-AF65-F5344CB8AC3E}">
        <p14:creationId xmlns:p14="http://schemas.microsoft.com/office/powerpoint/2010/main" val="2977137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derwater Scene With Coral Reef And Tropical Fish - 80888207">
            <a:extLst>
              <a:ext uri="{FF2B5EF4-FFF2-40B4-BE49-F238E27FC236}">
                <a16:creationId xmlns:a16="http://schemas.microsoft.com/office/drawing/2014/main" id="{3B0CDF5C-4796-4ADE-A4ED-F785F6234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248400" cy="597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EA5F4-8BF1-4AB5-ADA1-6BED98B4E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6a</a:t>
            </a:r>
          </a:p>
        </p:txBody>
      </p:sp>
    </p:spTree>
    <p:extLst>
      <p:ext uri="{BB962C8B-B14F-4D97-AF65-F5344CB8AC3E}">
        <p14:creationId xmlns:p14="http://schemas.microsoft.com/office/powerpoint/2010/main" val="657989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336</Words>
  <Application>Microsoft Office PowerPoint</Application>
  <PresentationFormat>On-screen Show (4:3)</PresentationFormat>
  <Paragraphs>63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TRINITY  GOD the Father GOD the Son God the Holy Spirit</vt:lpstr>
      <vt:lpstr>PowerPoint Presentation</vt:lpstr>
      <vt:lpstr>Genesis 1: 26 Then GOD said “Let US make MAN  IN OUR IMAGE, after OUR likeness..”  Genesis 1: 27 So GOD created man in  HIS OWN IMAGE.  IN THE IMAGE OF GOD  HE created him,  male and female  HE created them.  </vt:lpstr>
      <vt:lpstr>PowerPoint Presentation</vt:lpstr>
      <vt:lpstr>IMAGE OF GOD  It is not physical meaning  God is Spirit IMAGE OF GOD  IS REFERRING TO  GOD’S CHARACTER</vt:lpstr>
      <vt:lpstr>IMAGE OF GOD  HOLY JUST LOVING COMPASSIONATE KIND ETERNAL </vt:lpstr>
      <vt:lpstr>PowerPoint Presentation</vt:lpstr>
      <vt:lpstr>PowerPoint Presentation</vt:lpstr>
      <vt:lpstr>PowerPoint Presentation</vt:lpstr>
      <vt:lpstr>MAN IS MAN  WOMAN IS WOMAN </vt:lpstr>
      <vt:lpstr>FAMILY START WITH   MAN AND WOMAN  ALL ARE DESIGNED BY  GOD OUR CREATOR  </vt:lpstr>
      <vt:lpstr>PowerPoint Presentation</vt:lpstr>
      <vt:lpstr> MAN HIGHER THAN ROBOT or ANIMAL FREEDOM X LIMITED  ETERNAL SOUL X TEMPORAL RELATIONSHIP WITH GOD X NO RELATIONSHIP WITH GOD  </vt:lpstr>
      <vt:lpstr>MIND TO THINK  ABOUT GOD</vt:lpstr>
      <vt:lpstr>HEART TO LOVE GOD</vt:lpstr>
      <vt:lpstr>CHOOSE TO  SERVE GOD, TO OBEY GOD</vt:lpstr>
      <vt:lpstr>GOD </vt:lpstr>
      <vt:lpstr>GOD </vt:lpstr>
      <vt:lpstr>Who is our example of life ?   </vt:lpstr>
      <vt:lpstr>Jesus Christ</vt:lpstr>
      <vt:lpstr>HOLY</vt:lpstr>
      <vt:lpstr>LOVING</vt:lpstr>
      <vt:lpstr>COMPASSION</vt:lpstr>
      <vt:lpstr>KIND</vt:lpstr>
      <vt:lpstr>ETERNAL</vt:lpstr>
      <vt:lpstr>GLORIFY THE LORD PEACEFUL &amp; JOYFUL </vt:lpstr>
      <vt:lpstr>MESSY LIFE</vt:lpstr>
      <vt:lpstr>PowerPoint Presentation</vt:lpstr>
      <vt:lpstr>Know that  the LORD is GOD.  It is HE  who made us  and  we are HIS  PSALM 100 :3A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Tjandra</dc:creator>
  <cp:lastModifiedBy>Robert Tjandra</cp:lastModifiedBy>
  <cp:revision>27</cp:revision>
  <dcterms:created xsi:type="dcterms:W3CDTF">2015-06-06T15:04:18Z</dcterms:created>
  <dcterms:modified xsi:type="dcterms:W3CDTF">2021-10-03T05:28:10Z</dcterms:modified>
</cp:coreProperties>
</file>