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6" r:id="rId4"/>
    <p:sldId id="267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1BA2-BB4C-4553-834C-964EBF24EFF3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4132-4FCF-4470-8BD4-BAADDF16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097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1BA2-BB4C-4553-834C-964EBF24EFF3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4132-4FCF-4470-8BD4-BAADDF16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9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1BA2-BB4C-4553-834C-964EBF24EFF3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4132-4FCF-4470-8BD4-BAADDF16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75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1BA2-BB4C-4553-834C-964EBF24EFF3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4132-4FCF-4470-8BD4-BAADDF16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47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1BA2-BB4C-4553-834C-964EBF24EFF3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4132-4FCF-4470-8BD4-BAADDF16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1BA2-BB4C-4553-834C-964EBF24EFF3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4132-4FCF-4470-8BD4-BAADDF16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45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1BA2-BB4C-4553-834C-964EBF24EFF3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4132-4FCF-4470-8BD4-BAADDF16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58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1BA2-BB4C-4553-834C-964EBF24EFF3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4132-4FCF-4470-8BD4-BAADDF16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30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1BA2-BB4C-4553-834C-964EBF24EFF3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4132-4FCF-4470-8BD4-BAADDF16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32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1BA2-BB4C-4553-834C-964EBF24EFF3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4132-4FCF-4470-8BD4-BAADDF16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80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41BA2-BB4C-4553-834C-964EBF24EFF3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4132-4FCF-4470-8BD4-BAADDF16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7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41BA2-BB4C-4553-834C-964EBF24EFF3}" type="datetimeFigureOut">
              <a:rPr lang="en-US" smtClean="0"/>
              <a:t>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4132-4FCF-4470-8BD4-BAADDF16A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2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52130" y="476518"/>
            <a:ext cx="8586585" cy="5885645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80" y="0"/>
            <a:ext cx="51435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78" y="-966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28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56824" y="476518"/>
            <a:ext cx="11281892" cy="5885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Bahan</a:t>
            </a:r>
            <a:r>
              <a:rPr lang="en-US" b="1" dirty="0"/>
              <a:t> / </a:t>
            </a:r>
            <a:r>
              <a:rPr lang="en-US" b="1" dirty="0" err="1"/>
              <a:t>Alat</a:t>
            </a:r>
            <a:r>
              <a:rPr lang="en-US" b="1" dirty="0"/>
              <a:t> Yang </a:t>
            </a:r>
            <a:r>
              <a:rPr lang="en-US" b="1" dirty="0" err="1"/>
              <a:t>Diperlukan</a:t>
            </a:r>
            <a:r>
              <a:rPr lang="en-US" b="1" dirty="0"/>
              <a:t>:</a:t>
            </a:r>
          </a:p>
          <a:p>
            <a:r>
              <a:rPr lang="en-US" dirty="0"/>
              <a:t>Printer &amp; </a:t>
            </a:r>
            <a:r>
              <a:rPr lang="en-US" dirty="0" err="1"/>
              <a:t>kertas</a:t>
            </a:r>
            <a:r>
              <a:rPr lang="en-US" dirty="0"/>
              <a:t> (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memakai</a:t>
            </a:r>
            <a:r>
              <a:rPr lang="en-US" dirty="0"/>
              <a:t> </a:t>
            </a:r>
            <a:r>
              <a:rPr lang="en-US" dirty="0" err="1"/>
              <a:t>kertas</a:t>
            </a:r>
            <a:r>
              <a:rPr lang="en-US" dirty="0"/>
              <a:t> 200gr)</a:t>
            </a:r>
          </a:p>
          <a:p>
            <a:r>
              <a:rPr lang="en-US" dirty="0" err="1"/>
              <a:t>Gunting</a:t>
            </a:r>
            <a:r>
              <a:rPr lang="en-US" dirty="0"/>
              <a:t> / cutter</a:t>
            </a:r>
          </a:p>
          <a:p>
            <a:r>
              <a:rPr lang="en-US" dirty="0" err="1"/>
              <a:t>Lem</a:t>
            </a:r>
            <a:r>
              <a:rPr lang="en-US" dirty="0"/>
              <a:t> / double tape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48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352130" y="476518"/>
            <a:ext cx="8586585" cy="5885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Persiapan</a:t>
            </a:r>
            <a:r>
              <a:rPr lang="en-US" b="1" dirty="0"/>
              <a:t> Oleh Orang </a:t>
            </a:r>
            <a:r>
              <a:rPr lang="en-US" b="1" dirty="0" err="1"/>
              <a:t>Tua</a:t>
            </a:r>
            <a:r>
              <a:rPr lang="en-US" b="1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Print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yang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disediakan</a:t>
            </a:r>
            <a:r>
              <a:rPr lang="en-US" dirty="0"/>
              <a:t>.                       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Gunting </a:t>
            </a:r>
            <a:r>
              <a:rPr lang="pt-BR" dirty="0" smtClean="0"/>
              <a:t>semua bagian.</a:t>
            </a:r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866" t="23649" r="39504" b="11718"/>
          <a:stretch/>
        </p:blipFill>
        <p:spPr>
          <a:xfrm>
            <a:off x="2098654" y="2069865"/>
            <a:ext cx="4562980" cy="4292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1549" t="70996" r="39683" b="12470"/>
          <a:stretch/>
        </p:blipFill>
        <p:spPr>
          <a:xfrm>
            <a:off x="6901411" y="3588685"/>
            <a:ext cx="4726547" cy="11333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3941" y="3862221"/>
            <a:ext cx="165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3940" y="4925708"/>
            <a:ext cx="165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isi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71437" y="3348997"/>
            <a:ext cx="1656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Bagian</a:t>
            </a:r>
            <a:r>
              <a:rPr lang="en-US" dirty="0" smtClean="0"/>
              <a:t> kaki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90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75764" y="476518"/>
            <a:ext cx="11062952" cy="5885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Aktivitas</a:t>
            </a:r>
            <a:r>
              <a:rPr lang="en-US" b="1" dirty="0"/>
              <a:t> </a:t>
            </a:r>
            <a:r>
              <a:rPr lang="en-US" b="1" dirty="0" err="1"/>
              <a:t>Anak</a:t>
            </a:r>
            <a:r>
              <a:rPr lang="en-US" b="1" dirty="0"/>
              <a:t> (</a:t>
            </a:r>
            <a:r>
              <a:rPr lang="en-US" b="1" dirty="0" err="1"/>
              <a:t>Dibantu</a:t>
            </a:r>
            <a:r>
              <a:rPr lang="en-US" b="1" dirty="0"/>
              <a:t> Orang </a:t>
            </a:r>
            <a:r>
              <a:rPr lang="en-US" b="1" dirty="0" err="1"/>
              <a:t>Tua</a:t>
            </a:r>
            <a:r>
              <a:rPr lang="en-US" b="1" dirty="0"/>
              <a:t>):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/>
              <a:t>Berikan lem pada bagian dengan tanda ‘glue</a:t>
            </a:r>
            <a:r>
              <a:rPr lang="pt-BR" dirty="0" smtClean="0"/>
              <a:t>’. Kemudian lipat.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1866" t="23649" r="39504" b="11718"/>
          <a:stretch/>
        </p:blipFill>
        <p:spPr>
          <a:xfrm>
            <a:off x="743331" y="1822399"/>
            <a:ext cx="5008243" cy="47111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549" t="70996" r="39683" b="12470"/>
          <a:stretch/>
        </p:blipFill>
        <p:spPr>
          <a:xfrm>
            <a:off x="6084442" y="1943233"/>
            <a:ext cx="4726547" cy="113334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49061" y="3247957"/>
            <a:ext cx="3592167" cy="3285589"/>
            <a:chOff x="7049061" y="3247957"/>
            <a:chExt cx="3592167" cy="32855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51" b="27150"/>
            <a:stretch/>
          </p:blipFill>
          <p:spPr>
            <a:xfrm>
              <a:off x="7049061" y="3247957"/>
              <a:ext cx="3592167" cy="3285589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109812" y="3247957"/>
              <a:ext cx="4566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95394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75764" y="476518"/>
            <a:ext cx="11062952" cy="5885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/>
              <a:t>Aktivitas</a:t>
            </a:r>
            <a:r>
              <a:rPr lang="en-US" b="1" dirty="0"/>
              <a:t> </a:t>
            </a:r>
            <a:r>
              <a:rPr lang="en-US" b="1" dirty="0" err="1"/>
              <a:t>Anak</a:t>
            </a:r>
            <a:r>
              <a:rPr lang="en-US" b="1" dirty="0"/>
              <a:t> (</a:t>
            </a:r>
            <a:r>
              <a:rPr lang="en-US" b="1" dirty="0" err="1"/>
              <a:t>Dibantu</a:t>
            </a:r>
            <a:r>
              <a:rPr lang="en-US" b="1" dirty="0"/>
              <a:t> Orang </a:t>
            </a:r>
            <a:r>
              <a:rPr lang="en-US" b="1" dirty="0" err="1"/>
              <a:t>Tua</a:t>
            </a:r>
            <a:r>
              <a:rPr lang="en-US" b="1" dirty="0"/>
              <a:t>):</a:t>
            </a:r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dirty="0" err="1" smtClean="0"/>
              <a:t>Tempelkan</a:t>
            </a:r>
            <a:r>
              <a:rPr lang="en-US" dirty="0" smtClean="0"/>
              <a:t> kaki di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‘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luar</a:t>
            </a:r>
            <a:r>
              <a:rPr lang="en-US" dirty="0" smtClean="0"/>
              <a:t>’. </a:t>
            </a:r>
            <a:r>
              <a:rPr lang="en-US" dirty="0" err="1" smtClean="0"/>
              <a:t>Tempelkan</a:t>
            </a:r>
            <a:r>
              <a:rPr lang="en-US" dirty="0" smtClean="0"/>
              <a:t> </a:t>
            </a:r>
            <a:r>
              <a:rPr lang="en-US" dirty="0" err="1" smtClean="0"/>
              <a:t>ayat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36432"/>
          <a:stretch/>
        </p:blipFill>
        <p:spPr>
          <a:xfrm>
            <a:off x="1053117" y="1997874"/>
            <a:ext cx="4433283" cy="420330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400798" y="1997874"/>
            <a:ext cx="4095483" cy="4213913"/>
            <a:chOff x="6400799" y="1841676"/>
            <a:chExt cx="4082604" cy="4370111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7" t="25915" r="10521" b="16995"/>
            <a:stretch/>
          </p:blipFill>
          <p:spPr>
            <a:xfrm>
              <a:off x="6400799" y="1841676"/>
              <a:ext cx="4082604" cy="4370111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536565" y="1918949"/>
              <a:ext cx="4566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7915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37" r="9144"/>
          <a:stretch/>
        </p:blipFill>
        <p:spPr>
          <a:xfrm>
            <a:off x="5925500" y="309227"/>
            <a:ext cx="2239705" cy="3127856"/>
          </a:xfrm>
        </p:spPr>
      </p:pic>
      <p:grpSp>
        <p:nvGrpSpPr>
          <p:cNvPr id="19" name="Group 18"/>
          <p:cNvGrpSpPr/>
          <p:nvPr/>
        </p:nvGrpSpPr>
        <p:grpSpPr>
          <a:xfrm>
            <a:off x="573647" y="309227"/>
            <a:ext cx="2332685" cy="3110248"/>
            <a:chOff x="573647" y="309227"/>
            <a:chExt cx="2332685" cy="311024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647" y="309228"/>
              <a:ext cx="2332685" cy="311024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73647" y="309227"/>
              <a:ext cx="4566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3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94846" y="309226"/>
            <a:ext cx="2332685" cy="3110248"/>
            <a:chOff x="3294846" y="309226"/>
            <a:chExt cx="2332685" cy="31102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4846" y="309227"/>
              <a:ext cx="2332685" cy="311024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353605" y="309226"/>
              <a:ext cx="4566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rgbClr val="FF0000"/>
                  </a:solidFill>
                </a:rPr>
                <a:t>4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16045" y="309225"/>
            <a:ext cx="45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5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463174" y="278491"/>
            <a:ext cx="2774843" cy="3140983"/>
            <a:chOff x="8463174" y="278491"/>
            <a:chExt cx="2774843" cy="31409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279" b="28075"/>
            <a:stretch/>
          </p:blipFill>
          <p:spPr>
            <a:xfrm>
              <a:off x="8463174" y="278491"/>
              <a:ext cx="2774843" cy="3140983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646699" y="318409"/>
              <a:ext cx="4566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6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2453202" y="3554569"/>
            <a:ext cx="3174329" cy="3193960"/>
            <a:chOff x="2453202" y="3554569"/>
            <a:chExt cx="3174329" cy="319396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69" b="39530"/>
            <a:stretch/>
          </p:blipFill>
          <p:spPr>
            <a:xfrm>
              <a:off x="2453202" y="3554569"/>
              <a:ext cx="3174329" cy="319396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554847" y="3561974"/>
              <a:ext cx="4566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7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04528" y="3554569"/>
            <a:ext cx="2896135" cy="3193960"/>
            <a:chOff x="6004528" y="3554569"/>
            <a:chExt cx="2896135" cy="319396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2" t="13521" r="7767" b="12301"/>
            <a:stretch/>
          </p:blipFill>
          <p:spPr>
            <a:xfrm>
              <a:off x="6004528" y="3561974"/>
              <a:ext cx="2896135" cy="3186555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135174" y="3554569"/>
              <a:ext cx="4566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8</a:t>
              </a:r>
              <a:endParaRPr lang="en-US" sz="32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09767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95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Kurniawan Prasetya Pieth</dc:creator>
  <cp:lastModifiedBy>Kurniawan Prasetya Pieth</cp:lastModifiedBy>
  <cp:revision>48</cp:revision>
  <dcterms:created xsi:type="dcterms:W3CDTF">2020-04-16T15:37:07Z</dcterms:created>
  <dcterms:modified xsi:type="dcterms:W3CDTF">2021-02-13T06:16:27Z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2fa3fd3-029b-403d-91b4-1dc930cb0e60_Enabled">
    <vt:lpwstr>true</vt:lpwstr>
  </property>
  <property fmtid="{D5CDD505-2E9C-101B-9397-08002B2CF9AE}" pid="3" name="MSIP_Label_82fa3fd3-029b-403d-91b4-1dc930cb0e60_SetDate">
    <vt:lpwstr>2020-08-13T17:09:49Z</vt:lpwstr>
  </property>
  <property fmtid="{D5CDD505-2E9C-101B-9397-08002B2CF9AE}" pid="4" name="MSIP_Label_82fa3fd3-029b-403d-91b4-1dc930cb0e60_Method">
    <vt:lpwstr>Standard</vt:lpwstr>
  </property>
  <property fmtid="{D5CDD505-2E9C-101B-9397-08002B2CF9AE}" pid="5" name="MSIP_Label_82fa3fd3-029b-403d-91b4-1dc930cb0e60_Name">
    <vt:lpwstr>82fa3fd3-029b-403d-91b4-1dc930cb0e60</vt:lpwstr>
  </property>
  <property fmtid="{D5CDD505-2E9C-101B-9397-08002B2CF9AE}" pid="6" name="MSIP_Label_82fa3fd3-029b-403d-91b4-1dc930cb0e60_SiteId">
    <vt:lpwstr>4ae48b41-0137-4599-8661-fc641fe77bea</vt:lpwstr>
  </property>
  <property fmtid="{D5CDD505-2E9C-101B-9397-08002B2CF9AE}" pid="7" name="MSIP_Label_82fa3fd3-029b-403d-91b4-1dc930cb0e60_ActionId">
    <vt:lpwstr>e7efef6a-1049-4619-9407-1eeca605855d</vt:lpwstr>
  </property>
  <property fmtid="{D5CDD505-2E9C-101B-9397-08002B2CF9AE}" pid="8" name="MSIP_Label_82fa3fd3-029b-403d-91b4-1dc930cb0e60_ContentBits">
    <vt:lpwstr>0</vt:lpwstr>
  </property>
</Properties>
</file>